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2099250" cy="43748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0C0C0"/>
    <a:srgbClr val="0046D2"/>
    <a:srgbClr val="FF0000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16" d="100"/>
          <a:sy n="16" d="100"/>
        </p:scale>
        <p:origin x="-1476" y="392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638" y="0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5" y="20783550"/>
            <a:ext cx="25679400" cy="196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2813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638" y="41552813"/>
            <a:ext cx="1390967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pPr>
              <a:defRPr/>
            </a:pPr>
            <a:fld id="{F44ECE72-2574-4C7B-983C-CBCF4065D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27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7603D-84BE-4396-9B0B-72F59167AD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 r="38727"/>
          <a:stretch>
            <a:fillRect/>
          </a:stretch>
        </p:blipFill>
        <p:spPr bwMode="auto">
          <a:xfrm>
            <a:off x="35828288" y="32396113"/>
            <a:ext cx="4141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39927213" y="32308800"/>
            <a:ext cx="2382837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30"/>
          <p:cNvSpPr>
            <a:spLocks noChangeArrowheads="1"/>
          </p:cNvSpPr>
          <p:nvPr/>
        </p:nvSpPr>
        <p:spPr bwMode="auto">
          <a:xfrm>
            <a:off x="32820769" y="6090245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 dirty="0"/>
          </a:p>
        </p:txBody>
      </p:sp>
      <p:sp>
        <p:nvSpPr>
          <p:cNvPr id="4099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4100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6096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l-GR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901700" y="8013700"/>
            <a:ext cx="9779000" cy="2196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612775" eaLnBrk="0" hangingPunct="0">
              <a:lnSpc>
                <a:spcPct val="95000"/>
              </a:lnSpc>
            </a:pPr>
            <a:r>
              <a:rPr lang="en-US" sz="4400" dirty="0" smtClean="0">
                <a:latin typeface="Times New Roman" pitchFamily="18" charset="0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 eaLnBrk="0" hangingPunct="0">
              <a:lnSpc>
                <a:spcPct val="95000"/>
              </a:lnSpc>
            </a:pPr>
            <a:endParaRPr lang="en-US" sz="4400" dirty="0" smtClean="0">
              <a:latin typeface="Times New Roman" pitchFamily="18" charset="0"/>
            </a:endParaRPr>
          </a:p>
          <a:p>
            <a:pPr defTabSz="612775" eaLnBrk="0" hangingPunct="0">
              <a:lnSpc>
                <a:spcPct val="95000"/>
              </a:lnSpc>
            </a:pPr>
            <a:r>
              <a:rPr lang="en-US" sz="44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400" b="1" dirty="0" smtClean="0">
              <a:latin typeface="Times New Roman" pitchFamily="18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11605846" y="6553200"/>
            <a:ext cx="980635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 dirty="0">
                <a:latin typeface="Times New Roman" pitchFamily="18" charset="0"/>
              </a:rPr>
              <a:t>Μεθοδολογία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33223200" y="65595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>
                <a:latin typeface="Times New Roman" pitchFamily="18" charset="0"/>
              </a:rPr>
              <a:t>Συμπεράσματα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4105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389438"/>
            <a:endParaRPr lang="el-GR">
              <a:solidFill>
                <a:schemeClr val="bg1"/>
              </a:solidFill>
            </a:endParaRP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1219200" y="381000"/>
            <a:ext cx="41476246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 dirty="0" smtClean="0">
                <a:latin typeface="Times New Roman" pitchFamily="18" charset="0"/>
              </a:rPr>
              <a:t>Τίτλος Εργασίας</a:t>
            </a:r>
            <a:r>
              <a:rPr lang="el-GR" sz="12500" b="1" dirty="0" smtClean="0">
                <a:latin typeface="Times New Roman" pitchFamily="18" charset="0"/>
              </a:rPr>
              <a:t> </a:t>
            </a:r>
            <a:endParaRPr lang="en-US" sz="4000" b="1" dirty="0" smtClean="0">
              <a:latin typeface="Times New Roman" pitchFamily="18" charset="0"/>
            </a:endParaRPr>
          </a:p>
          <a:p>
            <a:pPr algn="ctr"/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Πρώτος Συγγραφέας</a:t>
            </a:r>
            <a:r>
              <a:rPr lang="el-G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Δεύτερος 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Συγγραέας</a:t>
            </a:r>
            <a:r>
              <a:rPr lang="el-G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Τρίτος Συγγραφέας</a:t>
            </a:r>
            <a:r>
              <a:rPr lang="el-G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Τέταρτος Συγγραφέας</a:t>
            </a:r>
            <a:r>
              <a:rPr lang="el-G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6797675"/>
            <a:r>
              <a:rPr lang="el-GR" sz="4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Τμήμα Φυσικοθεραπείας Τεχνολογικό Εκπαιδευτικό Ίδρυμα (ΤΕΙ) 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6718300"/>
            <a:r>
              <a:rPr lang="el-G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Τμήμα Φυσικοθεραπείας Τεχνολογικό Εκπαιδευτικό Ίδρυμα (ΤΕΙ) ………..       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l-G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l-G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685800" y="2209800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endParaRPr lang="en-US" b="1" dirty="0"/>
          </a:p>
          <a:p>
            <a:pPr algn="ctr" defTabSz="4389438">
              <a:spcBef>
                <a:spcPct val="50000"/>
              </a:spcBef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08" name="Text Box 25"/>
          <p:cNvSpPr txBox="1">
            <a:spLocks noChangeArrowheads="1"/>
          </p:cNvSpPr>
          <p:nvPr/>
        </p:nvSpPr>
        <p:spPr bwMode="auto">
          <a:xfrm>
            <a:off x="23247350" y="207264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endParaRPr lang="en-US" sz="6500" b="1" i="1" dirty="0"/>
          </a:p>
        </p:txBody>
      </p:sp>
      <p:sp>
        <p:nvSpPr>
          <p:cNvPr id="4110" name="Text Box 27"/>
          <p:cNvSpPr txBox="1">
            <a:spLocks noChangeArrowheads="1"/>
          </p:cNvSpPr>
          <p:nvPr/>
        </p:nvSpPr>
        <p:spPr bwMode="auto">
          <a:xfrm>
            <a:off x="33670875" y="26746732"/>
            <a:ext cx="8305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 dirty="0" smtClean="0">
                <a:latin typeface="Times New Roman" pitchFamily="18" charset="0"/>
              </a:rPr>
              <a:t>Παραπομπές</a:t>
            </a:r>
            <a:r>
              <a:rPr lang="el-GR" b="1" dirty="0" smtClean="0">
                <a:latin typeface="Times New Roman" pitchFamily="18" charset="0"/>
              </a:rPr>
              <a:t>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111" name="Text Box 38"/>
          <p:cNvSpPr txBox="1">
            <a:spLocks noChangeArrowheads="1"/>
          </p:cNvSpPr>
          <p:nvPr/>
        </p:nvSpPr>
        <p:spPr bwMode="auto">
          <a:xfrm>
            <a:off x="33408938" y="28815568"/>
            <a:ext cx="9186862" cy="21780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638300" indent="-1638300" defTabSz="612775" eaLnBrk="0" hangingPunct="0">
              <a:lnSpc>
                <a:spcPct val="95000"/>
              </a:lnSpc>
            </a:pPr>
            <a:endParaRPr lang="en-US" sz="2800" u="sng" dirty="0">
              <a:latin typeface="Times New Roman" pitchFamily="18" charset="0"/>
            </a:endParaRP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l-GR" sz="3000" dirty="0">
                <a:latin typeface="Times New Roman" pitchFamily="18" charset="0"/>
              </a:rPr>
              <a:t>ΧΧΧΧΧΧΧ</a:t>
            </a: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l-GR" sz="3000" dirty="0">
                <a:latin typeface="Times New Roman" pitchFamily="18" charset="0"/>
              </a:rPr>
              <a:t>ΧΧΧΧΧΧΧΧ</a:t>
            </a: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endParaRPr lang="en-US" sz="3000" dirty="0">
              <a:latin typeface="Times New Roman" pitchFamily="18" charset="0"/>
            </a:endParaRPr>
          </a:p>
          <a:p>
            <a:pPr marL="1638300" indent="-1638300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112" name="Text Box 39"/>
          <p:cNvSpPr txBox="1">
            <a:spLocks noChangeArrowheads="1"/>
          </p:cNvSpPr>
          <p:nvPr/>
        </p:nvSpPr>
        <p:spPr bwMode="auto">
          <a:xfrm>
            <a:off x="22390100" y="8915400"/>
            <a:ext cx="9766300" cy="98583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 eaLnBrk="0" hangingPunct="0">
              <a:lnSpc>
                <a:spcPct val="95000"/>
              </a:lnSpc>
            </a:pPr>
            <a:endParaRPr lang="en-US" sz="4400" b="1">
              <a:latin typeface="Times New Roman" pitchFamily="18" charset="0"/>
            </a:endParaRPr>
          </a:p>
          <a:p>
            <a:pPr defTabSz="612775" eaLnBrk="0" hangingPunct="0">
              <a:lnSpc>
                <a:spcPct val="95000"/>
              </a:lnSpc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4113" name="Text Box 40"/>
          <p:cNvSpPr txBox="1">
            <a:spLocks noChangeArrowheads="1"/>
          </p:cNvSpPr>
          <p:nvPr/>
        </p:nvSpPr>
        <p:spPr bwMode="auto">
          <a:xfrm>
            <a:off x="33172400" y="8958263"/>
            <a:ext cx="9690100" cy="12926826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 eaLnBrk="0" hangingPunct="0">
              <a:lnSpc>
                <a:spcPct val="95000"/>
              </a:lnSpc>
            </a:pPr>
            <a:r>
              <a:rPr lang="en-US" sz="4400" dirty="0" smtClean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612775" eaLnBrk="0" hangingPunct="0">
              <a:lnSpc>
                <a:spcPct val="95000"/>
              </a:lnSpc>
            </a:pPr>
            <a:endParaRPr lang="en-US" sz="4400" dirty="0" smtClean="0">
              <a:latin typeface="Times New Roman" pitchFamily="18" charset="0"/>
            </a:endParaRPr>
          </a:p>
          <a:p>
            <a:pPr defTabSz="612775" eaLnBrk="0" hangingPunct="0">
              <a:lnSpc>
                <a:spcPct val="95000"/>
              </a:lnSpc>
            </a:pPr>
            <a:r>
              <a:rPr lang="en-US" sz="4400" dirty="0" err="1" smtClean="0">
                <a:latin typeface="Times New Roman" pitchFamily="18" charset="0"/>
              </a:rPr>
              <a:t>xxxxxxxxxxxxxxxxxxxxxxxxxxxxxxxxxxxxxxxxxxxxxxxxxxxxxxxxxx</a:t>
            </a:r>
            <a:endParaRPr lang="en-US" sz="4400" b="1" dirty="0" smtClean="0">
              <a:latin typeface="Times New Roman" pitchFamily="18" charset="0"/>
            </a:endParaRPr>
          </a:p>
          <a:p>
            <a:pPr defTabSz="612775" eaLnBrk="0" hangingPunct="0">
              <a:lnSpc>
                <a:spcPct val="95000"/>
              </a:lnSpc>
            </a:pPr>
            <a:endParaRPr lang="en-US" sz="4400" dirty="0">
              <a:latin typeface="Times New Roman" pitchFamily="18" charset="0"/>
            </a:endParaRPr>
          </a:p>
        </p:txBody>
      </p:sp>
      <p:sp>
        <p:nvSpPr>
          <p:cNvPr id="4114" name="Text Box 42"/>
          <p:cNvSpPr txBox="1">
            <a:spLocks noChangeArrowheads="1"/>
          </p:cNvSpPr>
          <p:nvPr/>
        </p:nvSpPr>
        <p:spPr bwMode="auto">
          <a:xfrm>
            <a:off x="838200" y="6553200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 dirty="0" smtClean="0">
                <a:latin typeface="Times New Roman" pitchFamily="18" charset="0"/>
              </a:rPr>
              <a:t>Εισαγωγή</a:t>
            </a:r>
            <a:r>
              <a:rPr lang="en-US" b="1" dirty="0" smtClean="0">
                <a:latin typeface="Times New Roman" pitchFamily="18" charset="0"/>
              </a:rPr>
              <a:t> – </a:t>
            </a:r>
            <a:r>
              <a:rPr lang="el-GR" b="1" dirty="0" smtClean="0">
                <a:latin typeface="Times New Roman" pitchFamily="18" charset="0"/>
              </a:rPr>
              <a:t>Σκοπός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4115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>
                <a:latin typeface="Times New Roman" pitchFamily="18" charset="0"/>
              </a:rPr>
              <a:t>Αποτελέσματα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1771313" y="14558963"/>
            <a:ext cx="957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l-GR" sz="7200" b="1" i="1" dirty="0" err="1" smtClean="0">
                <a:solidFill>
                  <a:srgbClr val="FC8004"/>
                </a:solidFill>
              </a:rPr>
              <a:t>χχχχχχχχχχχχχχχχχχχχχχ</a:t>
            </a:r>
            <a:endParaRPr lang="en-US" sz="7200" b="1" i="1" dirty="0">
              <a:solidFill>
                <a:srgbClr val="FC8004"/>
              </a:solidFill>
            </a:endParaRPr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11684000" y="17364075"/>
            <a:ext cx="9728200" cy="1191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defTabSz="4389438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6000" b="1" i="1" dirty="0" err="1" smtClean="0">
                <a:solidFill>
                  <a:srgbClr val="FC8004"/>
                </a:solidFill>
              </a:rPr>
              <a:t>χχχχχχχχχχχχχχχχχχχχχχχχχχχχχ</a:t>
            </a:r>
            <a:endParaRPr lang="en-US" sz="6000" b="1" i="1" dirty="0">
              <a:solidFill>
                <a:srgbClr val="FC8004"/>
              </a:solidFill>
            </a:endParaRPr>
          </a:p>
          <a:p>
            <a:pPr marL="533400" indent="-533400" defTabSz="4389438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6000" b="1" i="1" dirty="0" err="1" smtClean="0">
                <a:solidFill>
                  <a:srgbClr val="FC8004"/>
                </a:solidFill>
              </a:rPr>
              <a:t>χχχχχχχχχχχχχχχχχχχχχχχχχχχχχχχ</a:t>
            </a:r>
            <a:endParaRPr lang="en-US" sz="6000" b="1" i="1" dirty="0">
              <a:solidFill>
                <a:srgbClr val="FC8004"/>
              </a:solidFill>
            </a:endParaRPr>
          </a:p>
          <a:p>
            <a:pPr marL="533400" indent="-533400" defTabSz="4389438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6000" b="1" i="1" dirty="0" err="1" smtClean="0">
                <a:solidFill>
                  <a:srgbClr val="FC8004"/>
                </a:solidFill>
              </a:rPr>
              <a:t>χχχχχχχχχχχχχχχχχχχχχχχχχχχχχχ</a:t>
            </a:r>
            <a:endParaRPr lang="en-US" sz="6000" b="1" i="1" dirty="0">
              <a:solidFill>
                <a:srgbClr val="FC8004"/>
              </a:solidFill>
            </a:endParaRPr>
          </a:p>
          <a:p>
            <a:pPr marL="533400" indent="-533400" defTabSz="4389438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6000" b="1" i="1" dirty="0" err="1" smtClean="0">
                <a:solidFill>
                  <a:srgbClr val="FC8004"/>
                </a:solidFill>
              </a:rPr>
              <a:t>χχχχχχχχχχχχχχχχχχχχχχχχχχχχχχχχχχχχχχχχχχχχχ</a:t>
            </a:r>
            <a:endParaRPr lang="en-US" sz="6000" b="1" i="1" dirty="0">
              <a:solidFill>
                <a:srgbClr val="FC8004"/>
              </a:solidFill>
            </a:endParaRPr>
          </a:p>
          <a:p>
            <a:pPr marL="533400" indent="-533400" defTabSz="4389438">
              <a:lnSpc>
                <a:spcPct val="9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l-GR" sz="6000" b="1" i="1" dirty="0" err="1" smtClean="0">
                <a:solidFill>
                  <a:srgbClr val="FC8004"/>
                </a:solidFill>
              </a:rPr>
              <a:t>χχχχχχχχχχχχχχχχχχχχχχχχχχχχχχχχχχχχχχχχχχχχχχχχχχχχχχχχχχχ</a:t>
            </a:r>
            <a:endParaRPr lang="en-US" sz="6000" b="1" i="1" dirty="0">
              <a:solidFill>
                <a:srgbClr val="FC8004"/>
              </a:solidFill>
            </a:endParaRPr>
          </a:p>
        </p:txBody>
      </p:sp>
      <p:sp>
        <p:nvSpPr>
          <p:cNvPr id="4122" name="Text Box 40"/>
          <p:cNvSpPr txBox="1">
            <a:spLocks noChangeArrowheads="1"/>
          </p:cNvSpPr>
          <p:nvPr/>
        </p:nvSpPr>
        <p:spPr bwMode="auto">
          <a:xfrm>
            <a:off x="22569488" y="8239125"/>
            <a:ext cx="9690100" cy="108823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defTabSz="612775" eaLnBrk="0" hangingPunct="0">
              <a:lnSpc>
                <a:spcPct val="95000"/>
              </a:lnSpc>
            </a:pPr>
            <a:r>
              <a:rPr lang="en-US" sz="4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400" b="1" dirty="0">
              <a:latin typeface="Times New Roman" pitchFamily="18" charset="0"/>
            </a:endParaRPr>
          </a:p>
          <a:p>
            <a:pPr defTabSz="612775" eaLnBrk="0" hangingPunct="0">
              <a:lnSpc>
                <a:spcPct val="95000"/>
              </a:lnSpc>
            </a:pPr>
            <a:endParaRPr lang="en-US" sz="4400" dirty="0">
              <a:latin typeface="Times New Roman" pitchFamily="18" charset="0"/>
            </a:endParaRPr>
          </a:p>
        </p:txBody>
      </p:sp>
      <p:pic>
        <p:nvPicPr>
          <p:cNvPr id="26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3731" y="1238690"/>
            <a:ext cx="3599688" cy="3542420"/>
          </a:xfrm>
          <a:prstGeom prst="rect">
            <a:avLst/>
          </a:prstGeom>
          <a:noFill/>
        </p:spPr>
      </p:pic>
      <p:pic>
        <p:nvPicPr>
          <p:cNvPr id="27" name="39 -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76985" y="22860001"/>
            <a:ext cx="8091649" cy="67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39 -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29385" y="23012401"/>
            <a:ext cx="8091649" cy="67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39 -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81785" y="23164801"/>
            <a:ext cx="8091649" cy="67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39 - Εικόν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34185" y="23317201"/>
            <a:ext cx="8091649" cy="67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56062" y="9225329"/>
            <a:ext cx="9526832" cy="359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26649" y="1238690"/>
            <a:ext cx="3599688" cy="3542420"/>
          </a:xfrm>
          <a:prstGeom prst="rect">
            <a:avLst/>
          </a:prstGeom>
          <a:noFill/>
        </p:spPr>
      </p:pic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33670875" y="21937574"/>
            <a:ext cx="8305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el-GR" b="1" dirty="0" smtClean="0">
                <a:latin typeface="Times New Roman" pitchFamily="18" charset="0"/>
              </a:rPr>
              <a:t>Ευχαριστίες 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33424019" y="23997554"/>
            <a:ext cx="9186862" cy="21780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61170" tIns="30584" rIns="61170" bIns="30584">
            <a:spAutoFit/>
          </a:bodyPr>
          <a:lstStyle/>
          <a:p>
            <a:pPr marL="1638300" indent="-1638300" defTabSz="612775" eaLnBrk="0" hangingPunct="0">
              <a:lnSpc>
                <a:spcPct val="95000"/>
              </a:lnSpc>
            </a:pPr>
            <a:endParaRPr lang="en-US" sz="2800" u="sng" dirty="0">
              <a:latin typeface="Times New Roman" pitchFamily="18" charset="0"/>
            </a:endParaRP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l-GR" sz="3000" dirty="0">
                <a:latin typeface="Times New Roman" pitchFamily="18" charset="0"/>
              </a:rPr>
              <a:t>ΧΧΧΧΧΧΧ</a:t>
            </a: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l-GR" sz="3000" dirty="0">
                <a:latin typeface="Times New Roman" pitchFamily="18" charset="0"/>
              </a:rPr>
              <a:t>ΧΧΧΧΧΧΧΧ</a:t>
            </a:r>
          </a:p>
          <a:p>
            <a:pPr marL="1638300" indent="-1638300" defTabSz="612775" eaLnBrk="0" hangingPunct="0">
              <a:lnSpc>
                <a:spcPct val="95000"/>
              </a:lnSpc>
              <a:buFontTx/>
              <a:buAutoNum type="arabicPeriod"/>
            </a:pPr>
            <a:endParaRPr lang="en-US" sz="3000" dirty="0">
              <a:latin typeface="Times New Roman" pitchFamily="18" charset="0"/>
            </a:endParaRPr>
          </a:p>
          <a:p>
            <a:pPr marL="1638300" indent="-1638300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38</Words>
  <Application>Microsoft Office PowerPoint</Application>
  <PresentationFormat>Προσαρμογή</PresentationFormat>
  <Paragraphs>32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Default Design</vt:lpstr>
      <vt:lpstr>Παρουσίαση του PowerPoint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gioftsos</cp:lastModifiedBy>
  <cp:revision>78</cp:revision>
  <cp:lastPrinted>2011-03-08T18:07:35Z</cp:lastPrinted>
  <dcterms:created xsi:type="dcterms:W3CDTF">2008-12-04T00:20:37Z</dcterms:created>
  <dcterms:modified xsi:type="dcterms:W3CDTF">2017-06-28T09:02:25Z</dcterms:modified>
  <cp:category>Research Poster</cp:category>
</cp:coreProperties>
</file>